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2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5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1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3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4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C219-CDA1-421C-96EA-6D0A187C1EB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67A2-3CF7-42D1-ADBB-3AA0EDF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0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News stories summer 2012 “A SNAPSHOT OF THE WORLD”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JUNE-AUGUST 2012</a:t>
            </a:r>
          </a:p>
          <a:p>
            <a:r>
              <a:rPr lang="en-US" dirty="0" smtClean="0"/>
              <a:t>Lisa Brown: Silenced for saying “the V Word.” </a:t>
            </a:r>
          </a:p>
          <a:p>
            <a:r>
              <a:rPr lang="en-US" dirty="0" smtClean="0"/>
              <a:t>The C word: Avoiding the word “Congress” when running for office.</a:t>
            </a:r>
          </a:p>
          <a:p>
            <a:r>
              <a:rPr lang="en-US" dirty="0" smtClean="0"/>
              <a:t>Is it really hotter than ever?</a:t>
            </a:r>
          </a:p>
          <a:p>
            <a:r>
              <a:rPr lang="en-US" dirty="0" smtClean="0"/>
              <a:t>The Maine Governor’s Gestapo remark.</a:t>
            </a:r>
          </a:p>
          <a:p>
            <a:r>
              <a:rPr lang="en-US" dirty="0" smtClean="0"/>
              <a:t>Is Hope Solo a Role Model Athlete or a celebrity that happens to play soccer?</a:t>
            </a:r>
          </a:p>
          <a:p>
            <a:r>
              <a:rPr lang="en-US" dirty="0" smtClean="0"/>
              <a:t>HAPPY BIRTHDAY SPAM!</a:t>
            </a:r>
          </a:p>
          <a:p>
            <a:r>
              <a:rPr lang="en-US" dirty="0" smtClean="0"/>
              <a:t>Zombie Cannibals and the Bath Salt apocalypse.</a:t>
            </a:r>
          </a:p>
          <a:p>
            <a:r>
              <a:rPr lang="en-US" dirty="0" smtClean="0"/>
              <a:t>Is California going Bankrupt?</a:t>
            </a:r>
          </a:p>
          <a:p>
            <a:r>
              <a:rPr lang="en-US" dirty="0" smtClean="0"/>
              <a:t>Team USA uniforms made in China?</a:t>
            </a:r>
          </a:p>
          <a:p>
            <a:r>
              <a:rPr lang="en-US" dirty="0" smtClean="0"/>
              <a:t>Spearheads and DNA Point to a Second Founding Society in North America.</a:t>
            </a:r>
          </a:p>
          <a:p>
            <a:r>
              <a:rPr lang="en-US" dirty="0" err="1" smtClean="0"/>
              <a:t>Manhattanhenge</a:t>
            </a:r>
            <a:r>
              <a:rPr lang="en-US" dirty="0" smtClean="0"/>
              <a:t>…Did you miss it?</a:t>
            </a:r>
          </a:p>
          <a:p>
            <a:r>
              <a:rPr lang="en-US" dirty="0" smtClean="0"/>
              <a:t>Poor Indian farmers and the new Gold: Guar Seeds. </a:t>
            </a:r>
          </a:p>
          <a:p>
            <a:r>
              <a:rPr lang="en-US" dirty="0" smtClean="0"/>
              <a:t>Namibia Cave Yields Early Record of Domestic Animals.</a:t>
            </a:r>
          </a:p>
          <a:p>
            <a:r>
              <a:rPr lang="en-US" dirty="0" smtClean="0"/>
              <a:t>Staten Island’s new weapon against </a:t>
            </a:r>
            <a:r>
              <a:rPr lang="en-US" dirty="0" err="1" smtClean="0"/>
              <a:t>phragmites</a:t>
            </a:r>
            <a:r>
              <a:rPr lang="en-US" dirty="0" smtClean="0"/>
              <a:t>  is…GOATS. </a:t>
            </a:r>
          </a:p>
          <a:p>
            <a:r>
              <a:rPr lang="en-US" dirty="0" smtClean="0"/>
              <a:t>The US government is Pro-Cheese and wants you to eat more.</a:t>
            </a:r>
          </a:p>
          <a:p>
            <a:r>
              <a:rPr lang="en-US" dirty="0" smtClean="0"/>
              <a:t>Obama loves the “mint ones,” so what’s the big deal?</a:t>
            </a:r>
          </a:p>
          <a:p>
            <a:r>
              <a:rPr lang="en-US" dirty="0" smtClean="0"/>
              <a:t>New York City’s Micro-Size Apartments.</a:t>
            </a:r>
          </a:p>
          <a:p>
            <a:r>
              <a:rPr lang="en-US" dirty="0" smtClean="0"/>
              <a:t>Can you think of anything better than generating 200 degree liquid when texting at 80 MPH… …Introducing the Fiat 500L.</a:t>
            </a:r>
          </a:p>
        </p:txBody>
      </p:sp>
    </p:spTree>
    <p:extLst>
      <p:ext uri="{BB962C8B-B14F-4D97-AF65-F5344CB8AC3E}">
        <p14:creationId xmlns:p14="http://schemas.microsoft.com/office/powerpoint/2010/main" val="123446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Olympic medals actually worth and why do all the athletes bite them?</a:t>
            </a:r>
          </a:p>
          <a:p>
            <a:r>
              <a:rPr lang="en-US" dirty="0" smtClean="0"/>
              <a:t>Protecting Gorillas from Guerillas. </a:t>
            </a:r>
          </a:p>
          <a:p>
            <a:r>
              <a:rPr lang="en-US" dirty="0" smtClean="0"/>
              <a:t>Can you name 10 things still made in America?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Walmart</a:t>
            </a:r>
            <a:r>
              <a:rPr lang="en-US" dirty="0" smtClean="0"/>
              <a:t> destroying America? Facts that will astonish you.</a:t>
            </a:r>
          </a:p>
          <a:p>
            <a:r>
              <a:rPr lang="en-US" dirty="0" smtClean="0"/>
              <a:t>Private student loan debt reaches $150 billion.</a:t>
            </a:r>
          </a:p>
          <a:p>
            <a:r>
              <a:rPr lang="en-US" dirty="0" smtClean="0"/>
              <a:t>Should statues and monuments be built for living people? The story of the Big </a:t>
            </a:r>
            <a:r>
              <a:rPr lang="en-US" dirty="0" err="1" smtClean="0"/>
              <a:t>JoePa</a:t>
            </a:r>
            <a:r>
              <a:rPr lang="en-US" dirty="0" smtClean="0"/>
              <a:t> statue.</a:t>
            </a:r>
          </a:p>
          <a:p>
            <a:r>
              <a:rPr lang="en-US" dirty="0" smtClean="0"/>
              <a:t>The Hipster Olympic Games.</a:t>
            </a:r>
          </a:p>
          <a:p>
            <a:r>
              <a:rPr lang="en-US" dirty="0" smtClean="0"/>
              <a:t>A new phenomena: </a:t>
            </a:r>
            <a:r>
              <a:rPr lang="en-US" dirty="0" err="1" smtClean="0"/>
              <a:t>Phoney</a:t>
            </a:r>
            <a:r>
              <a:rPr lang="en-US" dirty="0" smtClean="0"/>
              <a:t> Geek Girls.</a:t>
            </a:r>
          </a:p>
          <a:p>
            <a:r>
              <a:rPr lang="en-US" dirty="0" smtClean="0"/>
              <a:t> Did the Founding Fathers really foresee Liberals making out during lunch and conservatives stuffing their face with </a:t>
            </a:r>
            <a:r>
              <a:rPr lang="en-US" dirty="0" err="1" smtClean="0"/>
              <a:t>chikin</a:t>
            </a:r>
            <a:r>
              <a:rPr lang="en-US" dirty="0" smtClean="0"/>
              <a:t>’ in the name of Jesus?</a:t>
            </a:r>
          </a:p>
          <a:p>
            <a:r>
              <a:rPr lang="en-US" dirty="0" smtClean="0"/>
              <a:t>The case of the "Victoria Highway Run @ 299km/hr.”</a:t>
            </a:r>
          </a:p>
          <a:p>
            <a:r>
              <a:rPr lang="en-US" dirty="0" smtClean="0"/>
              <a:t>Katie Holmes and the Scientology “Sec Check.”</a:t>
            </a:r>
          </a:p>
          <a:p>
            <a:r>
              <a:rPr lang="en-US" dirty="0" smtClean="0"/>
              <a:t>The 65th Anniversary of the Roswell Mystery.</a:t>
            </a:r>
          </a:p>
          <a:p>
            <a:r>
              <a:rPr lang="en-US" dirty="0" smtClean="0"/>
              <a:t>What is a Snoop Lion??</a:t>
            </a:r>
          </a:p>
          <a:p>
            <a:r>
              <a:rPr lang="en-US" dirty="0" smtClean="0"/>
              <a:t>In the dark: Is India as technologically advanced as everyone thinks?</a:t>
            </a:r>
          </a:p>
          <a:p>
            <a:r>
              <a:rPr lang="en-US" dirty="0" smtClean="0"/>
              <a:t>83 Million Fake Facebook accounts?</a:t>
            </a:r>
          </a:p>
          <a:p>
            <a:r>
              <a:rPr lang="en-US" dirty="0" smtClean="0"/>
              <a:t>Why are people harassing </a:t>
            </a:r>
            <a:r>
              <a:rPr lang="en-US" i="1" dirty="0" smtClean="0"/>
              <a:t>The Flying Squirrel </a:t>
            </a:r>
            <a:r>
              <a:rPr lang="en-US" dirty="0" smtClean="0"/>
              <a:t>on Twitter?</a:t>
            </a:r>
          </a:p>
          <a:p>
            <a:r>
              <a:rPr lang="en-US" dirty="0" smtClean="0"/>
              <a:t>The Last Refuge of Radical America: Oakland v. the Occupy Movement.</a:t>
            </a:r>
          </a:p>
          <a:p>
            <a:r>
              <a:rPr lang="en-US" dirty="0" smtClean="0"/>
              <a:t>The Blade Runner…Is he “less than human” or “more than human?”</a:t>
            </a:r>
          </a:p>
          <a:p>
            <a:r>
              <a:rPr lang="en-US" dirty="0" smtClean="0"/>
              <a:t>Are you ready to play some football?  Maybe not, unless you want CTE and a life span of less than sixty years.</a:t>
            </a:r>
          </a:p>
          <a:p>
            <a:r>
              <a:rPr lang="en-US" dirty="0" smtClean="0"/>
              <a:t>The “Curiosity” of $2.5 Billion Dollars….worth it?</a:t>
            </a:r>
          </a:p>
        </p:txBody>
      </p:sp>
    </p:spTree>
    <p:extLst>
      <p:ext uri="{BB962C8B-B14F-4D97-AF65-F5344CB8AC3E}">
        <p14:creationId xmlns:p14="http://schemas.microsoft.com/office/powerpoint/2010/main" val="13982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Week, Another Mass Murder…What is going on in this country?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MarineKing</a:t>
            </a:r>
            <a:r>
              <a:rPr lang="en-US" dirty="0" smtClean="0"/>
              <a:t>" (real name, Lee Jung-</a:t>
            </a:r>
            <a:r>
              <a:rPr lang="en-US" dirty="0" err="1" smtClean="0"/>
              <a:t>hoon</a:t>
            </a:r>
            <a:r>
              <a:rPr lang="en-US" dirty="0" smtClean="0"/>
              <a:t>) The World’s Best E-Athlete?</a:t>
            </a:r>
          </a:p>
          <a:p>
            <a:r>
              <a:rPr lang="en-US" dirty="0" err="1" smtClean="0"/>
              <a:t>Usman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r>
              <a:rPr lang="en-US" dirty="0" smtClean="0"/>
              <a:t>: Internet-trained  Musician and Composer.</a:t>
            </a:r>
          </a:p>
          <a:p>
            <a:r>
              <a:rPr lang="en-US" dirty="0" smtClean="0"/>
              <a:t>Timbuktu: From Fables and Riches to public stoning.</a:t>
            </a:r>
          </a:p>
          <a:p>
            <a:r>
              <a:rPr lang="en-US" dirty="0" smtClean="0"/>
              <a:t>“Generation Screwed” or “Generation Squeezed.”  Whatever you call them, if you are under 40, you are in trouble. </a:t>
            </a:r>
          </a:p>
          <a:p>
            <a:r>
              <a:rPr lang="en-US" dirty="0" smtClean="0"/>
              <a:t>Katherine </a:t>
            </a:r>
            <a:r>
              <a:rPr lang="en-US" dirty="0" err="1" smtClean="0"/>
              <a:t>Losse</a:t>
            </a:r>
            <a:r>
              <a:rPr lang="en-US" dirty="0" smtClean="0"/>
              <a:t>, of Marfa, TX (pop. 2,000): Become a Face book Refugee before its too late!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Twindex</a:t>
            </a:r>
            <a:r>
              <a:rPr lang="en-US" dirty="0" smtClean="0"/>
              <a:t> and does it really work?</a:t>
            </a:r>
          </a:p>
          <a:p>
            <a:r>
              <a:rPr lang="en-US" dirty="0" smtClean="0"/>
              <a:t>Fast-food Pranksters Beware: Feet in the Lettuce and Urine in the Tacos will get you fired!</a:t>
            </a:r>
          </a:p>
          <a:p>
            <a:r>
              <a:rPr lang="en-US" dirty="0" smtClean="0"/>
              <a:t>NBC's poorly timed Olympics commercial.</a:t>
            </a:r>
          </a:p>
          <a:p>
            <a:r>
              <a:rPr lang="en-US" dirty="0" smtClean="0"/>
              <a:t>HATE ROCK: "Soundtracks to the White Revolution," Did it influence the Mass Murder at a Sikh Temple and the burning of a mosque?</a:t>
            </a:r>
          </a:p>
          <a:p>
            <a:r>
              <a:rPr lang="en-US" dirty="0" smtClean="0"/>
              <a:t>Join the </a:t>
            </a:r>
            <a:r>
              <a:rPr lang="en-US" i="1" dirty="0" smtClean="0"/>
              <a:t>Eat The invaders Movement</a:t>
            </a:r>
            <a:r>
              <a:rPr lang="en-US" dirty="0" smtClean="0"/>
              <a:t>! Become a </a:t>
            </a:r>
            <a:r>
              <a:rPr lang="en-US" dirty="0" err="1" smtClean="0"/>
              <a:t>locavor</a:t>
            </a:r>
            <a:r>
              <a:rPr lang="en-US" dirty="0" smtClean="0"/>
              <a:t>, join the </a:t>
            </a:r>
            <a:r>
              <a:rPr lang="en-US" dirty="0" err="1" smtClean="0"/>
              <a:t>Musahar</a:t>
            </a:r>
            <a:r>
              <a:rPr lang="en-US" dirty="0" smtClean="0"/>
              <a:t> and save the earth! Eat them all! From dandelions and </a:t>
            </a:r>
            <a:r>
              <a:rPr lang="en-US" dirty="0" err="1" smtClean="0"/>
              <a:t>purslane</a:t>
            </a:r>
            <a:r>
              <a:rPr lang="en-US" dirty="0" smtClean="0"/>
              <a:t> to Asian carp and green iguanas…EAT THEM ALL!</a:t>
            </a:r>
          </a:p>
          <a:p>
            <a:r>
              <a:rPr lang="en-US" dirty="0" smtClean="0"/>
              <a:t>What’s new at Target?  $999 </a:t>
            </a:r>
            <a:r>
              <a:rPr lang="en-US" dirty="0" err="1" smtClean="0"/>
              <a:t>Mockingjay</a:t>
            </a:r>
            <a:r>
              <a:rPr lang="en-US" dirty="0" smtClean="0"/>
              <a:t> pins!</a:t>
            </a:r>
          </a:p>
          <a:p>
            <a:r>
              <a:rPr lang="en-US" dirty="0" smtClean="0"/>
              <a:t>Just how hot was it this summer?</a:t>
            </a:r>
          </a:p>
          <a:p>
            <a:r>
              <a:rPr lang="en-US" dirty="0" smtClean="0"/>
              <a:t>Why does everyone want to meet “Mohawk Guy”?</a:t>
            </a:r>
          </a:p>
          <a:p>
            <a:r>
              <a:rPr lang="en-US" dirty="0" smtClean="0"/>
              <a:t>India: The Trouble with dogs.</a:t>
            </a:r>
          </a:p>
          <a:p>
            <a:r>
              <a:rPr lang="en-US" dirty="0" smtClean="0"/>
              <a:t>Need a job?  Check out the advertising in Vegas: “Dying For Work?” </a:t>
            </a:r>
          </a:p>
          <a:p>
            <a:r>
              <a:rPr lang="en-US" dirty="0" smtClean="0"/>
              <a:t>The NGS </a:t>
            </a:r>
            <a:r>
              <a:rPr lang="en-US" dirty="0" err="1" smtClean="0"/>
              <a:t>Crittercam</a:t>
            </a:r>
            <a:r>
              <a:rPr lang="en-US" dirty="0" smtClean="0"/>
              <a:t> Project results are in: Cats are ruthless Killers!</a:t>
            </a:r>
          </a:p>
          <a:p>
            <a:r>
              <a:rPr lang="en-US" dirty="0" smtClean="0"/>
              <a:t>Seth Horvitz of DC bought a flat screen TV on Amazon…Guess what he got in the mail?</a:t>
            </a:r>
          </a:p>
          <a:p>
            <a:r>
              <a:rPr lang="en-US" dirty="0" smtClean="0"/>
              <a:t>Incredible Apple secrets revealed in Court. </a:t>
            </a:r>
          </a:p>
        </p:txBody>
      </p:sp>
    </p:spTree>
    <p:extLst>
      <p:ext uri="{BB962C8B-B14F-4D97-AF65-F5344CB8AC3E}">
        <p14:creationId xmlns:p14="http://schemas.microsoft.com/office/powerpoint/2010/main" val="360909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thrill of swimming….in the Holiday Inn Shanghai </a:t>
            </a:r>
            <a:r>
              <a:rPr lang="en-US" dirty="0" err="1" smtClean="0"/>
              <a:t>Pudong</a:t>
            </a:r>
            <a:r>
              <a:rPr lang="en-US" dirty="0" smtClean="0"/>
              <a:t> </a:t>
            </a:r>
            <a:r>
              <a:rPr lang="en-US" dirty="0" err="1" smtClean="0"/>
              <a:t>Kangqiao</a:t>
            </a:r>
            <a:endParaRPr lang="en-US" dirty="0" smtClean="0"/>
          </a:p>
          <a:p>
            <a:r>
              <a:rPr lang="en-US" dirty="0" smtClean="0"/>
              <a:t>What events should be eliminated from the Olympics?</a:t>
            </a:r>
          </a:p>
          <a:p>
            <a:r>
              <a:rPr lang="en-US" dirty="0" smtClean="0"/>
              <a:t>Is the “Olympic Hangover” the Dark Side of the Games?</a:t>
            </a:r>
          </a:p>
          <a:p>
            <a:r>
              <a:rPr lang="en-US" dirty="0" smtClean="0"/>
              <a:t>Another “star” of the Games emerges…It’s a Bird, its a plane, its….</a:t>
            </a:r>
            <a:r>
              <a:rPr lang="en-US" dirty="0" err="1" smtClean="0"/>
              <a:t>Spidertech</a:t>
            </a:r>
            <a:r>
              <a:rPr lang="en-US" dirty="0" smtClean="0"/>
              <a:t>!</a:t>
            </a:r>
          </a:p>
          <a:p>
            <a:r>
              <a:rPr lang="en-US" dirty="0" smtClean="0"/>
              <a:t>Postal Service reports $5.2 billion loss in 3rd quarter…when is it enough?</a:t>
            </a:r>
          </a:p>
          <a:p>
            <a:r>
              <a:rPr lang="en-US" dirty="0" smtClean="0"/>
              <a:t>The Not So Strange Case of Boo "the world's cutest dog.”</a:t>
            </a:r>
          </a:p>
          <a:p>
            <a:r>
              <a:rPr lang="en-US" dirty="0" smtClean="0"/>
              <a:t>How does the state of Texas ignore the Supreme Court and execute Marvin Wilson, whose IQ score was 61?</a:t>
            </a:r>
          </a:p>
          <a:p>
            <a:r>
              <a:rPr lang="en-US" dirty="0" smtClean="0"/>
              <a:t>What’s 10,000 square miles wide and floating in the Pacific?</a:t>
            </a:r>
          </a:p>
          <a:p>
            <a:r>
              <a:rPr lang="en-US" dirty="0" smtClean="0"/>
              <a:t>The dramatic rise of Neo-Nazism…in Germany? </a:t>
            </a:r>
          </a:p>
          <a:p>
            <a:r>
              <a:rPr lang="en-US" dirty="0" smtClean="0"/>
              <a:t>What is a Kosher Atheist?</a:t>
            </a:r>
          </a:p>
          <a:p>
            <a:r>
              <a:rPr lang="en-US" dirty="0" smtClean="0"/>
              <a:t>Is Florida being taken over by Pythons?</a:t>
            </a:r>
          </a:p>
          <a:p>
            <a:r>
              <a:rPr lang="en-US" dirty="0" smtClean="0"/>
              <a:t>Where are the States with the highest obesity rates?</a:t>
            </a:r>
          </a:p>
          <a:p>
            <a:r>
              <a:rPr lang="en-US" dirty="0" smtClean="0"/>
              <a:t>What is the most popular name for newborn boys in the UK?</a:t>
            </a:r>
          </a:p>
          <a:p>
            <a:r>
              <a:rPr lang="en-US" dirty="0" smtClean="0"/>
              <a:t>Toy’s Almost R Us…The Mom and Son toy thieves. </a:t>
            </a:r>
          </a:p>
          <a:p>
            <a:r>
              <a:rPr lang="en-US" dirty="0" smtClean="0"/>
              <a:t>Are you Square-enabled yet?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Izhmash</a:t>
            </a:r>
            <a:r>
              <a:rPr lang="en-US" dirty="0" smtClean="0"/>
              <a:t>, With Love: Why Americans just love the little town of Izhevsk.</a:t>
            </a:r>
          </a:p>
          <a:p>
            <a:r>
              <a:rPr lang="en-US" dirty="0" smtClean="0"/>
              <a:t>You need a digital Will!</a:t>
            </a:r>
          </a:p>
          <a:p>
            <a:r>
              <a:rPr lang="en-US" dirty="0" smtClean="0"/>
              <a:t>A Miracle of Evolution: Your dog and how it gets dry.</a:t>
            </a:r>
          </a:p>
          <a:p>
            <a:r>
              <a:rPr lang="en-US" dirty="0" smtClean="0"/>
              <a:t>The President and the Orb.</a:t>
            </a:r>
          </a:p>
          <a:p>
            <a:r>
              <a:rPr lang="en-US" dirty="0" smtClean="0"/>
              <a:t>The Grandmas in Swaziland and what they do for their Grandchildren.</a:t>
            </a:r>
          </a:p>
          <a:p>
            <a:r>
              <a:rPr lang="en-US" dirty="0" err="1" smtClean="0"/>
              <a:t>Putinism</a:t>
            </a:r>
            <a:r>
              <a:rPr lang="en-US" dirty="0" smtClean="0"/>
              <a:t> or Stalinism?  The Pussy Riot fight for Free Speech.</a:t>
            </a:r>
          </a:p>
          <a:p>
            <a:r>
              <a:rPr lang="en-US" dirty="0" smtClean="0"/>
              <a:t>The FBI v. the Gathering of the </a:t>
            </a:r>
            <a:r>
              <a:rPr lang="en-US" i="1" dirty="0" err="1" smtClean="0"/>
              <a:t>Juggalos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699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534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“Enough Project” v. “conflict materials.”</a:t>
            </a:r>
          </a:p>
          <a:p>
            <a:r>
              <a:rPr lang="en-US" dirty="0" smtClean="0"/>
              <a:t>What is going on in </a:t>
            </a:r>
            <a:r>
              <a:rPr lang="en-US" dirty="0" err="1" smtClean="0"/>
              <a:t>Hofuf</a:t>
            </a:r>
            <a:r>
              <a:rPr lang="en-US" dirty="0" smtClean="0"/>
              <a:t>?</a:t>
            </a:r>
          </a:p>
          <a:p>
            <a:r>
              <a:rPr lang="en-US" dirty="0" smtClean="0"/>
              <a:t>Floyd Lee </a:t>
            </a:r>
            <a:r>
              <a:rPr lang="en-US" dirty="0" err="1" smtClean="0"/>
              <a:t>Corkins</a:t>
            </a:r>
            <a:r>
              <a:rPr lang="en-US" dirty="0" smtClean="0"/>
              <a:t> and a new phenomena: Left Wing Hate Crime?</a:t>
            </a:r>
          </a:p>
          <a:p>
            <a:r>
              <a:rPr lang="en-US" dirty="0" smtClean="0"/>
              <a:t>Microsoft's </a:t>
            </a:r>
            <a:r>
              <a:rPr lang="en-US" dirty="0" err="1" smtClean="0"/>
              <a:t>Kinect</a:t>
            </a:r>
            <a:r>
              <a:rPr lang="en-US" dirty="0" smtClean="0"/>
              <a:t> for Xbox 360…not just for gaming anymore.</a:t>
            </a:r>
          </a:p>
          <a:p>
            <a:r>
              <a:rPr lang="en-US" dirty="0" smtClean="0"/>
              <a:t>See if you can guess what’s in the water off the coast of Oregon?</a:t>
            </a:r>
          </a:p>
          <a:p>
            <a:r>
              <a:rPr lang="en-US" dirty="0" smtClean="0"/>
              <a:t>Paul Ryan list RATM as one of his favorites…what do they think of him?</a:t>
            </a:r>
          </a:p>
          <a:p>
            <a:r>
              <a:rPr lang="en-US" dirty="0" smtClean="0"/>
              <a:t>The “Pinheads” of the Olympic Games.</a:t>
            </a:r>
          </a:p>
          <a:p>
            <a:r>
              <a:rPr lang="en-US" dirty="0" smtClean="0"/>
              <a:t>Guys with shaved heads seem tougher, study says.</a:t>
            </a:r>
          </a:p>
          <a:p>
            <a:r>
              <a:rPr lang="en-US" dirty="0" smtClean="0"/>
              <a:t>A new study: how to avoid the weirdo on the bus.</a:t>
            </a:r>
          </a:p>
          <a:p>
            <a:r>
              <a:rPr lang="en-US" dirty="0" smtClean="0"/>
              <a:t>Could you go 10 weeks without lying? Nope, according to University of Notre Dame. </a:t>
            </a:r>
          </a:p>
          <a:p>
            <a:r>
              <a:rPr lang="en-US" dirty="0" smtClean="0"/>
              <a:t>Are you suffering from </a:t>
            </a:r>
            <a:r>
              <a:rPr lang="en-US" i="1" dirty="0" smtClean="0"/>
              <a:t>Apocalypse Fatigue</a:t>
            </a:r>
            <a:r>
              <a:rPr lang="en-US" dirty="0" smtClean="0"/>
              <a:t>?  An MIT computer in 1972 told us we were doomed…so what happened?</a:t>
            </a:r>
          </a:p>
          <a:p>
            <a:r>
              <a:rPr lang="en-US" dirty="0" smtClean="0"/>
              <a:t>What Americans think about each of the 50 states…according to Google.</a:t>
            </a:r>
          </a:p>
          <a:p>
            <a:r>
              <a:rPr lang="en-US" dirty="0" smtClean="0"/>
              <a:t>Cheating in Baseball…ok, but in Scrabble and Badminton too?</a:t>
            </a:r>
          </a:p>
          <a:p>
            <a:r>
              <a:rPr lang="en-US" dirty="0" smtClean="0"/>
              <a:t>Todd Akin: the “legitimacy” of Rape and pregnancy.</a:t>
            </a:r>
          </a:p>
          <a:p>
            <a:r>
              <a:rPr lang="en-US" dirty="0" smtClean="0"/>
              <a:t>Is the Amelia Earhart mystery finally solved?</a:t>
            </a:r>
          </a:p>
          <a:p>
            <a:r>
              <a:rPr lang="en-US" dirty="0" smtClean="0"/>
              <a:t> Rep. Kevin Yoder’s decision about the Sea of Galilee.</a:t>
            </a:r>
          </a:p>
          <a:p>
            <a:r>
              <a:rPr lang="en-US" dirty="0" smtClean="0"/>
              <a:t>The Twitter “Heat Map” of the friendliest and rudest parts of the country.</a:t>
            </a:r>
          </a:p>
          <a:p>
            <a:r>
              <a:rPr lang="en-US" dirty="0" smtClean="0"/>
              <a:t>ZOG, “</a:t>
            </a:r>
            <a:r>
              <a:rPr lang="en-US" dirty="0" err="1" smtClean="0"/>
              <a:t>Rahowa</a:t>
            </a:r>
            <a:r>
              <a:rPr lang="en-US" dirty="0" smtClean="0"/>
              <a:t>," and the "Tattoo Decision Support Matrix"…Is there a connection between violent racist events and the military?</a:t>
            </a:r>
          </a:p>
          <a:p>
            <a:r>
              <a:rPr lang="en-US" dirty="0" smtClean="0"/>
              <a:t>Would YOU pay $300 for the new Nike </a:t>
            </a:r>
            <a:r>
              <a:rPr lang="en-US" dirty="0" err="1" smtClean="0"/>
              <a:t>Lebron</a:t>
            </a:r>
            <a:r>
              <a:rPr lang="en-US" dirty="0" smtClean="0"/>
              <a:t> shoes?</a:t>
            </a:r>
          </a:p>
          <a:p>
            <a:r>
              <a:rPr lang="en-US" dirty="0" smtClean="0"/>
              <a:t>Lubbock County Judge Tom Head’s Armageddon warning…is this 2012 or 1860?</a:t>
            </a:r>
          </a:p>
          <a:p>
            <a:r>
              <a:rPr lang="en-US" dirty="0" smtClean="0"/>
              <a:t>Derek Jeter v. Skip </a:t>
            </a:r>
            <a:r>
              <a:rPr lang="en-US" dirty="0" err="1" smtClean="0"/>
              <a:t>Bayless</a:t>
            </a:r>
            <a:r>
              <a:rPr lang="en-US" dirty="0" smtClean="0"/>
              <a:t> and ESPN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4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Hero Falls Away: The Demise of Lance Armstrong.</a:t>
            </a:r>
          </a:p>
          <a:p>
            <a:r>
              <a:rPr lang="en-US" dirty="0" smtClean="0"/>
              <a:t>Bill Nye v. Creationism.</a:t>
            </a:r>
          </a:p>
          <a:p>
            <a:r>
              <a:rPr lang="en-US" dirty="0" smtClean="0"/>
              <a:t>The Rankings are in: The Ocean Health Index Scores.</a:t>
            </a:r>
          </a:p>
          <a:p>
            <a:r>
              <a:rPr lang="en-US" dirty="0" smtClean="0"/>
              <a:t>One American Industry is doing just fine…$66.3 BILLION in sales to be exact…but is this a good thing? </a:t>
            </a:r>
          </a:p>
          <a:p>
            <a:r>
              <a:rPr lang="en-US" dirty="0" smtClean="0"/>
              <a:t>NBC’s Salt Lake City affiliate refuses to air Ryan Murphy’s ‘</a:t>
            </a:r>
            <a:r>
              <a:rPr lang="en-US" i="1" dirty="0" smtClean="0"/>
              <a:t>The New Normal</a:t>
            </a:r>
            <a:r>
              <a:rPr lang="en-US" dirty="0" smtClean="0"/>
              <a:t>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0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1285</Words>
  <Application>Microsoft Office PowerPoint</Application>
  <PresentationFormat>On-screen Show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Trumbull Public Schools</dc:creator>
  <cp:lastModifiedBy>Trumbull Public Schools</cp:lastModifiedBy>
  <cp:revision>2</cp:revision>
  <dcterms:created xsi:type="dcterms:W3CDTF">2012-08-29T13:29:30Z</dcterms:created>
  <dcterms:modified xsi:type="dcterms:W3CDTF">2012-08-29T13:46:25Z</dcterms:modified>
</cp:coreProperties>
</file>